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73" r:id="rId6"/>
    <p:sldId id="260" r:id="rId7"/>
    <p:sldId id="262" r:id="rId8"/>
    <p:sldId id="265" r:id="rId9"/>
    <p:sldId id="283" r:id="rId10"/>
    <p:sldId id="261" r:id="rId11"/>
    <p:sldId id="277" r:id="rId12"/>
    <p:sldId id="263" r:id="rId13"/>
    <p:sldId id="282" r:id="rId14"/>
    <p:sldId id="264" r:id="rId15"/>
    <p:sldId id="268" r:id="rId16"/>
    <p:sldId id="266" r:id="rId17"/>
    <p:sldId id="274" r:id="rId18"/>
    <p:sldId id="267" r:id="rId19"/>
    <p:sldId id="269" r:id="rId20"/>
    <p:sldId id="270" r:id="rId21"/>
    <p:sldId id="271" r:id="rId22"/>
    <p:sldId id="276" r:id="rId23"/>
    <p:sldId id="272" r:id="rId24"/>
    <p:sldId id="279" r:id="rId25"/>
    <p:sldId id="275" r:id="rId26"/>
    <p:sldId id="280" r:id="rId27"/>
    <p:sldId id="278" r:id="rId28"/>
    <p:sldId id="281" r:id="rId29"/>
    <p:sldId id="284" r:id="rId30"/>
    <p:sldId id="285" r:id="rId31"/>
    <p:sldId id="28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96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3946" y="990600"/>
            <a:ext cx="8001000" cy="1562101"/>
          </a:xfrm>
        </p:spPr>
        <p:txBody>
          <a:bodyPr>
            <a:normAutofit/>
          </a:bodyPr>
          <a:lstStyle/>
          <a:p>
            <a:r>
              <a:rPr lang="ru-RU" sz="6000" i="1" dirty="0" smtClean="0">
                <a:solidFill>
                  <a:srgbClr val="0070C0"/>
                </a:solidFill>
              </a:rPr>
              <a:t>Подводный мир</a:t>
            </a:r>
            <a:endParaRPr lang="ru-RU" sz="6000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01247" y="4532811"/>
            <a:ext cx="4962724" cy="1841863"/>
          </a:xfrm>
        </p:spPr>
        <p:txBody>
          <a:bodyPr>
            <a:normAutofit/>
          </a:bodyPr>
          <a:lstStyle/>
          <a:p>
            <a:r>
              <a:rPr lang="ru-RU" smtClean="0"/>
              <a:t>Подготовила:</a:t>
            </a:r>
          </a:p>
          <a:p>
            <a:r>
              <a:rPr lang="ru-RU" smtClean="0"/>
              <a:t> </a:t>
            </a:r>
            <a:r>
              <a:rPr lang="ru-RU" dirty="0" err="1" smtClean="0"/>
              <a:t>Щаврук</a:t>
            </a:r>
            <a:r>
              <a:rPr lang="ru-RU" dirty="0" smtClean="0"/>
              <a:t> Светлана Георгиевна</a:t>
            </a:r>
          </a:p>
          <a:p>
            <a:r>
              <a:rPr lang="ru-RU" dirty="0"/>
              <a:t>в</a:t>
            </a:r>
            <a:r>
              <a:rPr lang="ru-RU" dirty="0" smtClean="0"/>
              <a:t>оспитатель </a:t>
            </a:r>
            <a:r>
              <a:rPr lang="ru-RU" dirty="0" smtClean="0"/>
              <a:t>высшей квалификационной категории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9714" y="380889"/>
            <a:ext cx="10724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2"/>
                </a:solidFill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i="1" dirty="0">
                <a:solidFill>
                  <a:schemeClr val="bg2"/>
                </a:solidFill>
              </a:rPr>
              <a:t> «Детский сад № 8 города Шимановска»</a:t>
            </a:r>
            <a:endParaRPr lang="ru-RU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2878" cy="4274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84" y="2309323"/>
            <a:ext cx="6717016" cy="45017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8671" y="4256482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Звезды плавают по днищу, </a:t>
            </a:r>
          </a:p>
          <a:p>
            <a:r>
              <a:rPr lang="ru-RU" sz="2000" dirty="0"/>
              <a:t>Звезды в море ищут пищу. </a:t>
            </a:r>
          </a:p>
          <a:p>
            <a:r>
              <a:rPr lang="ru-RU" sz="2000" dirty="0"/>
              <a:t>Толстый краб ползет, спешит, </a:t>
            </a:r>
          </a:p>
          <a:p>
            <a:r>
              <a:rPr lang="ru-RU" sz="2000" dirty="0"/>
              <a:t>Рыб пугает и смешит. </a:t>
            </a:r>
          </a:p>
          <a:p>
            <a:r>
              <a:rPr lang="ru-RU" sz="2000" dirty="0"/>
              <a:t>В раковинах мидии </a:t>
            </a:r>
          </a:p>
          <a:p>
            <a:r>
              <a:rPr lang="ru-RU" sz="2000" dirty="0"/>
              <a:t>Словно их обидели: </a:t>
            </a:r>
          </a:p>
          <a:p>
            <a:r>
              <a:rPr lang="ru-RU" sz="2000" dirty="0"/>
              <a:t>Чуть открыли створки - </a:t>
            </a:r>
          </a:p>
          <a:p>
            <a:r>
              <a:rPr lang="ru-RU" sz="2000" dirty="0"/>
              <a:t>Узенькие щелки.</a:t>
            </a:r>
          </a:p>
        </p:txBody>
      </p:sp>
    </p:spTree>
    <p:extLst>
      <p:ext uri="{BB962C8B-B14F-4D97-AF65-F5344CB8AC3E}">
        <p14:creationId xmlns:p14="http://schemas.microsoft.com/office/powerpoint/2010/main" val="33991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18" y="848638"/>
            <a:ext cx="8012482" cy="6009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60932" cy="39456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4356" y="385331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Звезда морская</a:t>
            </a:r>
          </a:p>
          <a:p>
            <a:endParaRPr lang="ru-RU" dirty="0"/>
          </a:p>
          <a:p>
            <a:r>
              <a:rPr lang="ru-RU" dirty="0"/>
              <a:t>Звездочки морские</a:t>
            </a:r>
          </a:p>
          <a:p>
            <a:r>
              <a:rPr lang="ru-RU" dirty="0"/>
              <a:t>Новый Год встречали.</a:t>
            </a:r>
          </a:p>
          <a:p>
            <a:r>
              <a:rPr lang="ru-RU" dirty="0"/>
              <a:t>И коралл, как ёлку,</a:t>
            </a:r>
          </a:p>
          <a:p>
            <a:r>
              <a:rPr lang="ru-RU" dirty="0"/>
              <a:t>Дружно наряжали.</a:t>
            </a:r>
          </a:p>
          <a:p>
            <a:r>
              <a:rPr lang="ru-RU" dirty="0"/>
              <a:t>Только нет игрушек</a:t>
            </a:r>
          </a:p>
          <a:p>
            <a:r>
              <a:rPr lang="ru-RU" dirty="0"/>
              <a:t>В море под водой.</a:t>
            </a:r>
          </a:p>
          <a:p>
            <a:r>
              <a:rPr lang="ru-RU" dirty="0"/>
              <a:t>И пришлось им ветки</a:t>
            </a:r>
          </a:p>
          <a:p>
            <a:r>
              <a:rPr lang="ru-RU" dirty="0"/>
              <a:t>Украшать собой.</a:t>
            </a:r>
          </a:p>
        </p:txBody>
      </p:sp>
    </p:spTree>
    <p:extLst>
      <p:ext uri="{BB962C8B-B14F-4D97-AF65-F5344CB8AC3E}">
        <p14:creationId xmlns:p14="http://schemas.microsoft.com/office/powerpoint/2010/main" val="127459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10" y="2610049"/>
            <a:ext cx="6436290" cy="4247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6268" cy="49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619" y="2440064"/>
            <a:ext cx="7081381" cy="4417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13326" cy="48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2641600"/>
            <a:ext cx="7493000" cy="421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2702" cy="45845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81380" y="45303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Ёж морской</a:t>
            </a:r>
          </a:p>
          <a:p>
            <a:endParaRPr lang="ru-RU" dirty="0"/>
          </a:p>
          <a:p>
            <a:r>
              <a:rPr lang="ru-RU" dirty="0"/>
              <a:t>Живет на дне колючка -</a:t>
            </a:r>
          </a:p>
          <a:p>
            <a:r>
              <a:rPr lang="ru-RU" dirty="0"/>
              <a:t>Угрюмый Ёжик-злючка.</a:t>
            </a:r>
          </a:p>
          <a:p>
            <a:r>
              <a:rPr lang="ru-RU" dirty="0"/>
              <a:t>За камушки цепляется,</a:t>
            </a:r>
          </a:p>
          <a:p>
            <a:r>
              <a:rPr lang="ru-RU" dirty="0"/>
              <a:t>Морской травой питается.</a:t>
            </a:r>
          </a:p>
        </p:txBody>
      </p:sp>
    </p:spTree>
    <p:extLst>
      <p:ext uri="{BB962C8B-B14F-4D97-AF65-F5344CB8AC3E}">
        <p14:creationId xmlns:p14="http://schemas.microsoft.com/office/powerpoint/2010/main" val="201208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3" y="0"/>
            <a:ext cx="1158843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43595" y="23238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На дне океана кораллы живут, </a:t>
            </a:r>
          </a:p>
          <a:p>
            <a:r>
              <a:rPr lang="ru-RU" sz="2000" dirty="0"/>
              <a:t>И в гости рыбёшек различных зовут. </a:t>
            </a:r>
          </a:p>
          <a:p>
            <a:r>
              <a:rPr lang="ru-RU" sz="2000" dirty="0"/>
              <a:t>Кораллы гордятся своей красотой, </a:t>
            </a:r>
          </a:p>
          <a:p>
            <a:r>
              <a:rPr lang="ru-RU" sz="2000" dirty="0"/>
              <a:t>Наряд у кораллов совсем не простой. </a:t>
            </a:r>
          </a:p>
          <a:p>
            <a:endParaRPr lang="ru-RU" sz="2000" dirty="0"/>
          </a:p>
          <a:p>
            <a:r>
              <a:rPr lang="ru-RU" sz="2000" dirty="0"/>
              <a:t>И там под водой на большой глубине, </a:t>
            </a:r>
          </a:p>
          <a:p>
            <a:r>
              <a:rPr lang="ru-RU" sz="2000" dirty="0"/>
              <a:t>Увидеть кораллы представилось мне. </a:t>
            </a:r>
          </a:p>
          <a:p>
            <a:r>
              <a:rPr lang="ru-RU" sz="2000" dirty="0"/>
              <a:t>Кто в волнах не видел морские цветы, </a:t>
            </a:r>
          </a:p>
          <a:p>
            <a:r>
              <a:rPr lang="ru-RU" sz="2000" dirty="0"/>
              <a:t>Тот в жизни не видел такой красоты</a:t>
            </a:r>
          </a:p>
        </p:txBody>
      </p:sp>
    </p:spTree>
    <p:extLst>
      <p:ext uri="{BB962C8B-B14F-4D97-AF65-F5344CB8AC3E}">
        <p14:creationId xmlns:p14="http://schemas.microsoft.com/office/powerpoint/2010/main" val="29032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57" y="0"/>
            <a:ext cx="9138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3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92" y="0"/>
            <a:ext cx="109728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085" y="59848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Коралл</a:t>
            </a:r>
          </a:p>
          <a:p>
            <a:r>
              <a:rPr lang="ru-RU" dirty="0"/>
              <a:t>Кораллы живут на морской глубине</a:t>
            </a:r>
          </a:p>
          <a:p>
            <a:r>
              <a:rPr lang="ru-RU" dirty="0"/>
              <a:t>На уютном и синем причудливом дне</a:t>
            </a:r>
          </a:p>
          <a:p>
            <a:r>
              <a:rPr lang="ru-RU" dirty="0"/>
              <a:t>В ветвистых кораллах рыбки снуют</a:t>
            </a:r>
          </a:p>
          <a:p>
            <a:r>
              <a:rPr lang="ru-RU" dirty="0"/>
              <a:t>Кораллы им дали еду и уют.</a:t>
            </a:r>
          </a:p>
        </p:txBody>
      </p:sp>
    </p:spTree>
    <p:extLst>
      <p:ext uri="{BB962C8B-B14F-4D97-AF65-F5344CB8AC3E}">
        <p14:creationId xmlns:p14="http://schemas.microsoft.com/office/powerpoint/2010/main" val="7703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1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61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83" y="684186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В глубине морей теплейших</a:t>
            </a:r>
          </a:p>
          <a:p>
            <a:r>
              <a:rPr lang="ru-RU" sz="2000" dirty="0"/>
              <a:t>Есть прекрасные деревья -</a:t>
            </a:r>
          </a:p>
          <a:p>
            <a:r>
              <a:rPr lang="ru-RU" sz="2000" dirty="0"/>
              <a:t>Бледно-розовых нежнейших,</a:t>
            </a:r>
          </a:p>
          <a:p>
            <a:r>
              <a:rPr lang="ru-RU" sz="2000" dirty="0"/>
              <a:t>Голубых и белых звенья.</a:t>
            </a:r>
          </a:p>
          <a:p>
            <a:endParaRPr lang="ru-RU" sz="2000" dirty="0"/>
          </a:p>
          <a:p>
            <a:r>
              <a:rPr lang="ru-RU" sz="2000" dirty="0"/>
              <a:t>Все коралловые рифы</a:t>
            </a:r>
          </a:p>
          <a:p>
            <a:r>
              <a:rPr lang="ru-RU" sz="2000" dirty="0"/>
              <a:t>Очень медленно </a:t>
            </a:r>
            <a:r>
              <a:rPr lang="ru-RU" sz="2000" dirty="0" err="1"/>
              <a:t>растущи</a:t>
            </a:r>
            <a:endParaRPr lang="ru-RU" sz="2000" dirty="0"/>
          </a:p>
          <a:p>
            <a:r>
              <a:rPr lang="ru-RU" sz="2000" dirty="0"/>
              <a:t>И, конечно, сказки, мифы</a:t>
            </a:r>
          </a:p>
          <a:p>
            <a:r>
              <a:rPr lang="ru-RU" sz="2000" dirty="0"/>
              <a:t>Для кораллов всех присущи.</a:t>
            </a:r>
          </a:p>
          <a:p>
            <a:endParaRPr lang="ru-RU" sz="2000" dirty="0"/>
          </a:p>
          <a:p>
            <a:r>
              <a:rPr lang="ru-RU" sz="2000" dirty="0"/>
              <a:t>Тесно связаны с Землею,</a:t>
            </a:r>
          </a:p>
          <a:p>
            <a:r>
              <a:rPr lang="ru-RU" sz="2000" dirty="0"/>
              <a:t>В них Огнем стихия блещет,</a:t>
            </a:r>
          </a:p>
          <a:p>
            <a:r>
              <a:rPr lang="ru-RU" sz="2000" dirty="0"/>
              <a:t>Породнились ведь с Водою:</a:t>
            </a:r>
          </a:p>
          <a:p>
            <a:r>
              <a:rPr lang="ru-RU" sz="2000" dirty="0"/>
              <a:t>Где кораллы - волны плещут.</a:t>
            </a:r>
          </a:p>
        </p:txBody>
      </p:sp>
    </p:spTree>
    <p:extLst>
      <p:ext uri="{BB962C8B-B14F-4D97-AF65-F5344CB8AC3E}">
        <p14:creationId xmlns:p14="http://schemas.microsoft.com/office/powerpoint/2010/main" val="84095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69" y="107515"/>
            <a:ext cx="10647124" cy="665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5" y="0"/>
            <a:ext cx="11680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42" y="100208"/>
            <a:ext cx="10136688" cy="675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16" y="688933"/>
            <a:ext cx="8548484" cy="60751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013" y="79070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Дельфины в море плавают,</a:t>
            </a:r>
          </a:p>
          <a:p>
            <a:r>
              <a:rPr lang="ru-RU" dirty="0"/>
              <a:t>И плавают киты,</a:t>
            </a:r>
          </a:p>
          <a:p>
            <a:r>
              <a:rPr lang="ru-RU" dirty="0"/>
              <a:t>И рыбки разноцветные,</a:t>
            </a:r>
          </a:p>
          <a:p>
            <a:r>
              <a:rPr lang="ru-RU" dirty="0"/>
              <a:t>А также я и ты.</a:t>
            </a:r>
          </a:p>
          <a:p>
            <a:r>
              <a:rPr lang="ru-RU" dirty="0"/>
              <a:t>Вот только мы у берега,</a:t>
            </a:r>
          </a:p>
          <a:p>
            <a:r>
              <a:rPr lang="ru-RU" dirty="0"/>
              <a:t>А рыбки в глубине;</a:t>
            </a:r>
          </a:p>
          <a:p>
            <a:r>
              <a:rPr lang="ru-RU" dirty="0"/>
              <a:t>Мы выросли на солнышке,</a:t>
            </a:r>
          </a:p>
          <a:p>
            <a:r>
              <a:rPr lang="ru-RU" dirty="0"/>
              <a:t>А рыбки все - в воде.</a:t>
            </a:r>
          </a:p>
          <a:p>
            <a:r>
              <a:rPr lang="ru-RU" dirty="0"/>
              <a:t>Но мы похожи с ними:</a:t>
            </a:r>
          </a:p>
          <a:p>
            <a:r>
              <a:rPr lang="ru-RU" dirty="0"/>
              <a:t>Мы любим поиграть,</a:t>
            </a:r>
          </a:p>
          <a:p>
            <a:r>
              <a:rPr lang="ru-RU" dirty="0"/>
              <a:t>Но только мы не можем,</a:t>
            </a:r>
          </a:p>
          <a:p>
            <a:r>
              <a:rPr lang="ru-RU" dirty="0"/>
              <a:t>Как рыбки, помолчать.</a:t>
            </a:r>
          </a:p>
          <a:p>
            <a:r>
              <a:rPr lang="ru-RU" dirty="0"/>
              <a:t>Нам хочется  резвиться</a:t>
            </a:r>
          </a:p>
          <a:p>
            <a:r>
              <a:rPr lang="ru-RU" dirty="0"/>
              <a:t>И хочется кричать,</a:t>
            </a:r>
          </a:p>
          <a:p>
            <a:r>
              <a:rPr lang="ru-RU" dirty="0"/>
              <a:t>Хотим мы веселиться</a:t>
            </a:r>
          </a:p>
          <a:p>
            <a:r>
              <a:rPr lang="ru-RU" dirty="0"/>
              <a:t>И песни распевать</a:t>
            </a:r>
          </a:p>
          <a:p>
            <a:r>
              <a:rPr lang="ru-RU" dirty="0"/>
              <a:t>Про море голубое</a:t>
            </a:r>
          </a:p>
          <a:p>
            <a:r>
              <a:rPr lang="ru-RU" dirty="0"/>
              <a:t>И желтые цветы,</a:t>
            </a:r>
          </a:p>
          <a:p>
            <a:r>
              <a:rPr lang="ru-RU" dirty="0"/>
              <a:t>Про рыбок разноцветных</a:t>
            </a:r>
          </a:p>
          <a:p>
            <a:r>
              <a:rPr lang="ru-RU" dirty="0"/>
              <a:t>Споем и я, и ты.</a:t>
            </a:r>
          </a:p>
          <a:p>
            <a:r>
              <a:rPr lang="ru-RU" dirty="0"/>
              <a:t>Дельфины в море плавают,</a:t>
            </a:r>
          </a:p>
          <a:p>
            <a:r>
              <a:rPr lang="ru-RU" dirty="0"/>
              <a:t>И плавают киты,</a:t>
            </a:r>
          </a:p>
          <a:p>
            <a:r>
              <a:rPr lang="ru-RU" dirty="0"/>
              <a:t>Мы тоже искупаемся</a:t>
            </a:r>
          </a:p>
          <a:p>
            <a:r>
              <a:rPr lang="ru-RU" dirty="0"/>
              <a:t>И он, и я, и ты!</a:t>
            </a:r>
          </a:p>
        </p:txBody>
      </p:sp>
    </p:spTree>
    <p:extLst>
      <p:ext uri="{BB962C8B-B14F-4D97-AF65-F5344CB8AC3E}">
        <p14:creationId xmlns:p14="http://schemas.microsoft.com/office/powerpoint/2010/main" val="27526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98" y="0"/>
            <a:ext cx="9105421" cy="68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26477" cy="44427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988" y="2743201"/>
            <a:ext cx="6161539" cy="4114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5238" y="4348450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sz="2000" dirty="0"/>
              <a:t>В море ската называют</a:t>
            </a:r>
          </a:p>
          <a:p>
            <a:r>
              <a:rPr lang="ru-RU" sz="2000" dirty="0"/>
              <a:t>Все Его Величеством.</a:t>
            </a:r>
          </a:p>
          <a:p>
            <a:r>
              <a:rPr lang="ru-RU" sz="2000" dirty="0"/>
              <a:t>Ну, а тех, кто забывает,</a:t>
            </a:r>
          </a:p>
          <a:p>
            <a:r>
              <a:rPr lang="ru-RU" sz="2000" dirty="0"/>
              <a:t>Бьет он электричеством!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93300" y="5127344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Блюдо в море-</a:t>
            </a:r>
          </a:p>
          <a:p>
            <a:r>
              <a:rPr lang="ru-RU" sz="2000" dirty="0"/>
              <a:t>Рыбам горе.</a:t>
            </a:r>
          </a:p>
          <a:p>
            <a:r>
              <a:rPr lang="ru-RU" sz="2000" dirty="0"/>
              <a:t>Током бьёт</a:t>
            </a:r>
          </a:p>
          <a:p>
            <a:r>
              <a:rPr lang="ru-RU" sz="2000" dirty="0"/>
              <a:t>Морской Народ.</a:t>
            </a:r>
          </a:p>
          <a:p>
            <a:r>
              <a:rPr lang="ru-RU" sz="2000" dirty="0"/>
              <a:t>(Скат.)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57162" y="303029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Средь морских живёт глубин</a:t>
            </a:r>
          </a:p>
          <a:p>
            <a:r>
              <a:rPr lang="ru-RU" sz="2000" dirty="0"/>
              <a:t>Длиннохвостый Чудо-Блин.</a:t>
            </a:r>
          </a:p>
          <a:p>
            <a:r>
              <a:rPr lang="ru-RU" sz="2000" dirty="0"/>
              <a:t>Скопил он электричества</a:t>
            </a:r>
          </a:p>
          <a:p>
            <a:r>
              <a:rPr lang="ru-RU" sz="2000" dirty="0"/>
              <a:t>Немалое количество.</a:t>
            </a:r>
          </a:p>
          <a:p>
            <a:r>
              <a:rPr lang="ru-RU" sz="2000" dirty="0"/>
              <a:t>Если чем-то недовольный</a:t>
            </a:r>
          </a:p>
          <a:p>
            <a:r>
              <a:rPr lang="ru-RU" sz="2000" dirty="0"/>
              <a:t>Током дёрнет очень больно.</a:t>
            </a:r>
          </a:p>
          <a:p>
            <a:r>
              <a:rPr lang="ru-RU" sz="2000" dirty="0"/>
              <a:t>(Скат.)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4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4" y="125261"/>
            <a:ext cx="11687620" cy="657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62033" y="12004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Посмотрите! </a:t>
            </a:r>
            <a:endParaRPr lang="ru-RU" sz="2000" dirty="0" smtClean="0"/>
          </a:p>
          <a:p>
            <a:r>
              <a:rPr lang="ru-RU" sz="2000" dirty="0" smtClean="0"/>
              <a:t>Под </a:t>
            </a:r>
            <a:r>
              <a:rPr lang="ru-RU" sz="2000" dirty="0"/>
              <a:t>водой</a:t>
            </a:r>
          </a:p>
          <a:p>
            <a:r>
              <a:rPr lang="ru-RU" sz="2000" dirty="0"/>
              <a:t>Вырос целый сад.</a:t>
            </a:r>
          </a:p>
          <a:p>
            <a:r>
              <a:rPr lang="ru-RU" sz="2000" dirty="0"/>
              <a:t>Он накормит нас с тобой,</a:t>
            </a:r>
          </a:p>
          <a:p>
            <a:r>
              <a:rPr lang="ru-RU" sz="2000" dirty="0"/>
              <a:t>Попадет в салат.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  (</a:t>
            </a:r>
            <a:r>
              <a:rPr lang="ru-RU" sz="2000" dirty="0"/>
              <a:t>Морская капуста)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3" y="2406906"/>
            <a:ext cx="6679504" cy="42192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841" y="120041"/>
            <a:ext cx="5290159" cy="66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5" y="118096"/>
            <a:ext cx="6735432" cy="4209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71" y="2000754"/>
            <a:ext cx="5227529" cy="48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" y="0"/>
            <a:ext cx="3014944" cy="3579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190" y="982008"/>
            <a:ext cx="4302128" cy="57393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6664" y="-75317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Коньки морские</a:t>
            </a:r>
          </a:p>
          <a:p>
            <a:endParaRPr lang="ru-RU" dirty="0"/>
          </a:p>
          <a:p>
            <a:r>
              <a:rPr lang="ru-RU" dirty="0"/>
              <a:t>Рыжие лошадки</a:t>
            </a:r>
          </a:p>
          <a:p>
            <a:r>
              <a:rPr lang="ru-RU" dirty="0"/>
              <a:t>Есть и вороные.</a:t>
            </a:r>
          </a:p>
          <a:p>
            <a:r>
              <a:rPr lang="ru-RU" dirty="0"/>
              <a:t>А еще, ребятки,</a:t>
            </a:r>
          </a:p>
          <a:p>
            <a:r>
              <a:rPr lang="ru-RU" dirty="0"/>
              <a:t>Есть коньки морские.</a:t>
            </a:r>
          </a:p>
          <a:p>
            <a:r>
              <a:rPr lang="ru-RU" dirty="0"/>
              <a:t>Нет у них подковок,</a:t>
            </a:r>
          </a:p>
          <a:p>
            <a:r>
              <a:rPr lang="ru-RU" dirty="0"/>
              <a:t>Нет пушистой гривы.</a:t>
            </a:r>
          </a:p>
          <a:p>
            <a:r>
              <a:rPr lang="ru-RU" dirty="0"/>
              <a:t>Под водой, в кораллах</a:t>
            </a:r>
          </a:p>
          <a:p>
            <a:r>
              <a:rPr lang="ru-RU" dirty="0"/>
              <a:t>Плавают игриво.</a:t>
            </a:r>
          </a:p>
          <a:p>
            <a:endParaRPr lang="ru-RU" dirty="0"/>
          </a:p>
          <a:p>
            <a:r>
              <a:rPr lang="ru-RU" dirty="0"/>
              <a:t>Автор: Инна </a:t>
            </a:r>
            <a:r>
              <a:rPr lang="ru-RU" dirty="0" err="1"/>
              <a:t>Сударева</a:t>
            </a:r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45404" y="387765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Конек морской</a:t>
            </a:r>
          </a:p>
          <a:p>
            <a:endParaRPr lang="ru-RU" dirty="0"/>
          </a:p>
          <a:p>
            <a:r>
              <a:rPr lang="ru-RU" dirty="0"/>
              <a:t>Держась хвостом за стебелек,</a:t>
            </a:r>
          </a:p>
          <a:p>
            <a:r>
              <a:rPr lang="ru-RU" dirty="0"/>
              <a:t>Стоит на дне морской конек.</a:t>
            </a:r>
          </a:p>
          <a:p>
            <a:r>
              <a:rPr lang="ru-RU" dirty="0"/>
              <a:t>Он изгибает круто шею,</a:t>
            </a:r>
          </a:p>
          <a:p>
            <a:r>
              <a:rPr lang="ru-RU" dirty="0"/>
              <a:t>Но бегать быстро не умеет.</a:t>
            </a:r>
          </a:p>
          <a:p>
            <a:endParaRPr lang="ru-RU" dirty="0"/>
          </a:p>
          <a:p>
            <a:r>
              <a:rPr lang="ru-RU" dirty="0"/>
              <a:t>Автор: Н. Томилин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661" y="3342315"/>
            <a:ext cx="3767124" cy="33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855" y="1502427"/>
            <a:ext cx="8033359" cy="53555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451" y="215332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Молча плавает в воде,</a:t>
            </a:r>
          </a:p>
          <a:p>
            <a:r>
              <a:rPr lang="ru-RU" sz="2000" dirty="0"/>
              <a:t>Прячется в морской траве,</a:t>
            </a:r>
          </a:p>
          <a:p>
            <a:r>
              <a:rPr lang="ru-RU" sz="2000" dirty="0"/>
              <a:t>То ли рыба, то ль зверек?</a:t>
            </a:r>
          </a:p>
          <a:p>
            <a:r>
              <a:rPr lang="ru-RU" sz="2000" dirty="0"/>
              <a:t>Кто это?…</a:t>
            </a:r>
          </a:p>
          <a:p>
            <a:r>
              <a:rPr lang="ru-RU" sz="2000" dirty="0"/>
              <a:t>(Морской конек)</a:t>
            </a:r>
          </a:p>
        </p:txBody>
      </p:sp>
    </p:spTree>
    <p:extLst>
      <p:ext uri="{BB962C8B-B14F-4D97-AF65-F5344CB8AC3E}">
        <p14:creationId xmlns:p14="http://schemas.microsoft.com/office/powerpoint/2010/main" val="20835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56" y="497910"/>
            <a:ext cx="8617908" cy="646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9748" y="68260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Подводный мир похож на сказку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ослепляет красотой.</a:t>
            </a:r>
          </a:p>
          <a:p>
            <a:r>
              <a:rPr lang="ru-RU" dirty="0"/>
              <a:t>Снаружи ты посмотришь, </a:t>
            </a:r>
            <a:endParaRPr lang="ru-RU" dirty="0" smtClean="0"/>
          </a:p>
          <a:p>
            <a:r>
              <a:rPr lang="ru-RU" dirty="0" smtClean="0"/>
              <a:t>скажешь </a:t>
            </a:r>
            <a:r>
              <a:rPr lang="ru-RU" dirty="0"/>
              <a:t>он не особенный - простой.</a:t>
            </a:r>
          </a:p>
          <a:p>
            <a:r>
              <a:rPr lang="ru-RU" dirty="0"/>
              <a:t>Но погрузись ты глубже, дальше, </a:t>
            </a:r>
            <a:endParaRPr lang="ru-RU" dirty="0" smtClean="0"/>
          </a:p>
          <a:p>
            <a:r>
              <a:rPr lang="ru-RU" dirty="0" smtClean="0"/>
              <a:t>тогда </a:t>
            </a:r>
            <a:r>
              <a:rPr lang="ru-RU" dirty="0"/>
              <a:t>поймёшь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что всё не так.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9748" y="31294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подводном мире много чуда, </a:t>
            </a:r>
            <a:endParaRPr lang="ru-RU" dirty="0" smtClean="0"/>
          </a:p>
          <a:p>
            <a:r>
              <a:rPr lang="ru-RU" dirty="0" smtClean="0"/>
              <a:t>всего </a:t>
            </a:r>
            <a:r>
              <a:rPr lang="ru-RU" dirty="0"/>
              <a:t>его не сосчитать.</a:t>
            </a:r>
          </a:p>
          <a:p>
            <a:r>
              <a:rPr lang="ru-RU" dirty="0"/>
              <a:t>Мы знаем только часть оттуда, </a:t>
            </a:r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как другую часть достать?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748" y="474531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Они ведь прячутся в </a:t>
            </a:r>
            <a:r>
              <a:rPr lang="ru-RU" dirty="0" smtClean="0"/>
              <a:t>надежде</a:t>
            </a:r>
          </a:p>
          <a:p>
            <a:r>
              <a:rPr lang="ru-RU" dirty="0" smtClean="0"/>
              <a:t> </a:t>
            </a:r>
            <a:r>
              <a:rPr lang="ru-RU" dirty="0"/>
              <a:t>спастись наверное от нас.</a:t>
            </a:r>
          </a:p>
          <a:p>
            <a:r>
              <a:rPr lang="ru-RU" dirty="0"/>
              <a:t>А может быть они зарыты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вырваться хотят сейчас.</a:t>
            </a:r>
          </a:p>
        </p:txBody>
      </p:sp>
    </p:spTree>
    <p:extLst>
      <p:ext uri="{BB962C8B-B14F-4D97-AF65-F5344CB8AC3E}">
        <p14:creationId xmlns:p14="http://schemas.microsoft.com/office/powerpoint/2010/main" val="38706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03"/>
            <a:ext cx="6300069" cy="47250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9878" y="4949785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Передние – ласты, а задние - лапы! </a:t>
            </a:r>
          </a:p>
          <a:p>
            <a:r>
              <a:rPr lang="ru-RU" sz="2000" dirty="0"/>
              <a:t>Есть панцирь овальный. Подобие шляпы!</a:t>
            </a:r>
          </a:p>
          <a:p>
            <a:r>
              <a:rPr lang="ru-RU" sz="2000" dirty="0"/>
              <a:t>Другого жилья, кроме моря, не зная,</a:t>
            </a:r>
          </a:p>
          <a:p>
            <a:r>
              <a:rPr lang="ru-RU" sz="2000" dirty="0"/>
              <a:t>Потомству даст жизнь, на песок выползая. </a:t>
            </a:r>
          </a:p>
          <a:p>
            <a:r>
              <a:rPr lang="ru-RU" sz="2000" dirty="0"/>
              <a:t>(Морская черепаха)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072" y="3062652"/>
            <a:ext cx="5717928" cy="37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3096" y="2254684"/>
            <a:ext cx="6751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/>
              <a:t>Спасибо за внимание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val="3673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53" y="0"/>
            <a:ext cx="1010264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117" y="187685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Ведь всё живое в этом </a:t>
            </a:r>
            <a:r>
              <a:rPr lang="ru-RU" dirty="0" smtClean="0"/>
              <a:t>мире</a:t>
            </a:r>
          </a:p>
          <a:p>
            <a:r>
              <a:rPr lang="ru-RU" dirty="0" smtClean="0"/>
              <a:t> </a:t>
            </a:r>
            <a:r>
              <a:rPr lang="ru-RU" dirty="0"/>
              <a:t>природой создано. </a:t>
            </a:r>
            <a:endParaRPr lang="ru-RU" dirty="0" smtClean="0"/>
          </a:p>
          <a:p>
            <a:r>
              <a:rPr lang="ru-RU" dirty="0" smtClean="0"/>
              <a:t>Поверь</a:t>
            </a:r>
            <a:r>
              <a:rPr lang="ru-RU" dirty="0"/>
              <a:t>!</a:t>
            </a:r>
          </a:p>
          <a:p>
            <a:r>
              <a:rPr lang="ru-RU" dirty="0"/>
              <a:t>И также как в наземном </a:t>
            </a:r>
            <a:r>
              <a:rPr lang="ru-RU" dirty="0" smtClean="0"/>
              <a:t>мире</a:t>
            </a:r>
          </a:p>
          <a:p>
            <a:r>
              <a:rPr lang="ru-RU" dirty="0" smtClean="0"/>
              <a:t> </a:t>
            </a:r>
            <a:r>
              <a:rPr lang="ru-RU" dirty="0"/>
              <a:t>есть там дитя,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есть там зверь.</a:t>
            </a:r>
          </a:p>
        </p:txBody>
      </p:sp>
    </p:spTree>
    <p:extLst>
      <p:ext uri="{BB962C8B-B14F-4D97-AF65-F5344CB8AC3E}">
        <p14:creationId xmlns:p14="http://schemas.microsoft.com/office/powerpoint/2010/main" val="1796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910" y="6994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Растений </a:t>
            </a:r>
            <a:r>
              <a:rPr lang="ru-RU" dirty="0" smtClean="0"/>
              <a:t>там</a:t>
            </a:r>
          </a:p>
          <a:p>
            <a:r>
              <a:rPr lang="ru-RU" dirty="0" smtClean="0"/>
              <a:t> </a:t>
            </a:r>
            <a:r>
              <a:rPr lang="ru-RU" dirty="0"/>
              <a:t>полно прекрасных </a:t>
            </a:r>
          </a:p>
          <a:p>
            <a:r>
              <a:rPr lang="ru-RU" dirty="0"/>
              <a:t>не встретишь ты </a:t>
            </a:r>
            <a:endParaRPr lang="ru-RU" dirty="0" smtClean="0"/>
          </a:p>
          <a:p>
            <a:r>
              <a:rPr lang="ru-RU" dirty="0" smtClean="0"/>
              <a:t>таких </a:t>
            </a:r>
            <a:r>
              <a:rPr lang="ru-RU" dirty="0"/>
              <a:t>на суше.</a:t>
            </a:r>
          </a:p>
          <a:p>
            <a:r>
              <a:rPr lang="ru-RU" dirty="0"/>
              <a:t>Слова, что рыбы говорят, </a:t>
            </a:r>
          </a:p>
          <a:p>
            <a:r>
              <a:rPr lang="ru-RU" dirty="0"/>
              <a:t>не слышат даже наши уши.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910" y="257890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Подводный мир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себе таит</a:t>
            </a:r>
          </a:p>
          <a:p>
            <a:r>
              <a:rPr lang="ru-RU" dirty="0"/>
              <a:t> немало тайн, загадок.</a:t>
            </a:r>
          </a:p>
          <a:p>
            <a:r>
              <a:rPr lang="ru-RU" dirty="0"/>
              <a:t>И даже, где-то в глубине</a:t>
            </a:r>
          </a:p>
          <a:p>
            <a:r>
              <a:rPr lang="ru-RU" dirty="0"/>
              <a:t> рельеф похож на замок.</a:t>
            </a:r>
          </a:p>
          <a:p>
            <a:r>
              <a:rPr lang="ru-RU" dirty="0"/>
              <a:t>И подходя к концу </a:t>
            </a:r>
            <a:endParaRPr lang="ru-RU" dirty="0" smtClean="0"/>
          </a:p>
          <a:p>
            <a:r>
              <a:rPr lang="ru-RU" dirty="0" smtClean="0"/>
              <a:t>скажу </a:t>
            </a:r>
            <a:r>
              <a:rPr lang="ru-RU" dirty="0"/>
              <a:t>я </a:t>
            </a:r>
          </a:p>
          <a:p>
            <a:r>
              <a:rPr lang="ru-RU" dirty="0"/>
              <a:t>вывод небольшой.</a:t>
            </a:r>
          </a:p>
          <a:p>
            <a:r>
              <a:rPr lang="ru-RU" dirty="0"/>
              <a:t>Подводный мир </a:t>
            </a:r>
            <a:endParaRPr lang="ru-RU" dirty="0" smtClean="0"/>
          </a:p>
          <a:p>
            <a:r>
              <a:rPr lang="ru-RU" dirty="0" smtClean="0"/>
              <a:t>прекрасней </a:t>
            </a:r>
            <a:r>
              <a:rPr lang="ru-RU" dirty="0"/>
              <a:t>сказки </a:t>
            </a:r>
          </a:p>
          <a:p>
            <a:r>
              <a:rPr lang="ru-RU" dirty="0"/>
              <a:t>и он всегда будет такой.</a:t>
            </a:r>
          </a:p>
        </p:txBody>
      </p:sp>
    </p:spTree>
    <p:extLst>
      <p:ext uri="{BB962C8B-B14F-4D97-AF65-F5344CB8AC3E}">
        <p14:creationId xmlns:p14="http://schemas.microsoft.com/office/powerpoint/2010/main" val="26615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39" y="2441818"/>
            <a:ext cx="5760361" cy="4328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69602" cy="44504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28805" y="4194620"/>
            <a:ext cx="431589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Барышня-Медуза</a:t>
            </a:r>
            <a:endParaRPr lang="ru-RU" sz="2000" dirty="0"/>
          </a:p>
          <a:p>
            <a:r>
              <a:rPr lang="ru-RU" sz="2000" dirty="0"/>
              <a:t>В пышных кружевах</a:t>
            </a:r>
          </a:p>
          <a:p>
            <a:r>
              <a:rPr lang="ru-RU" sz="2000" dirty="0"/>
              <a:t>Весело танцует</a:t>
            </a:r>
          </a:p>
          <a:p>
            <a:r>
              <a:rPr lang="ru-RU" sz="2000" dirty="0"/>
              <a:t>На морских волнах.</a:t>
            </a:r>
          </a:p>
          <a:p>
            <a:r>
              <a:rPr lang="ru-RU" sz="2000" dirty="0"/>
              <a:t>Длинные серёжки</a:t>
            </a:r>
          </a:p>
          <a:p>
            <a:r>
              <a:rPr lang="ru-RU" sz="2000" dirty="0"/>
              <a:t>Очень ей идут.</a:t>
            </a:r>
          </a:p>
          <a:p>
            <a:r>
              <a:rPr lang="ru-RU" sz="2000" dirty="0"/>
              <a:t>Ими любоваться</a:t>
            </a:r>
          </a:p>
          <a:p>
            <a:r>
              <a:rPr lang="ru-RU" sz="2000" dirty="0"/>
              <a:t>Рыбы все плывут.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56538" y="34374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Вот так Чудо! Вот так Диво!</a:t>
            </a:r>
          </a:p>
          <a:p>
            <a:r>
              <a:rPr lang="ru-RU" sz="2000" dirty="0"/>
              <a:t>Зонтик жжётся как крапива.</a:t>
            </a:r>
          </a:p>
          <a:p>
            <a:r>
              <a:rPr lang="ru-RU" sz="2000" dirty="0"/>
              <a:t>Зонтик плавает в воде.</a:t>
            </a:r>
          </a:p>
          <a:p>
            <a:r>
              <a:rPr lang="ru-RU" sz="2000" dirty="0"/>
              <a:t>Если тронешь - быть беде!</a:t>
            </a:r>
          </a:p>
          <a:p>
            <a:endParaRPr lang="ru-RU" sz="2000" dirty="0"/>
          </a:p>
          <a:p>
            <a:r>
              <a:rPr lang="ru-RU" sz="2000" dirty="0"/>
              <a:t>(Медуза.)</a:t>
            </a:r>
          </a:p>
        </p:txBody>
      </p:sp>
    </p:spTree>
    <p:extLst>
      <p:ext uri="{BB962C8B-B14F-4D97-AF65-F5344CB8AC3E}">
        <p14:creationId xmlns:p14="http://schemas.microsoft.com/office/powerpoint/2010/main" val="39476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68"/>
            <a:ext cx="6740163" cy="44959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9" y="2925348"/>
            <a:ext cx="6292241" cy="39326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7287" y="399019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Медузы</a:t>
            </a:r>
          </a:p>
          <a:p>
            <a:endParaRPr lang="ru-RU" sz="2000" dirty="0"/>
          </a:p>
          <a:p>
            <a:r>
              <a:rPr lang="ru-RU" sz="2000" dirty="0"/>
              <a:t>Под водой </a:t>
            </a:r>
          </a:p>
          <a:p>
            <a:r>
              <a:rPr lang="ru-RU" sz="2000" dirty="0"/>
              <a:t>В прозрачных блузах </a:t>
            </a:r>
          </a:p>
          <a:p>
            <a:r>
              <a:rPr lang="ru-RU" sz="2000" dirty="0"/>
              <a:t>Важно плавают медузы. </a:t>
            </a:r>
          </a:p>
          <a:p>
            <a:r>
              <a:rPr lang="ru-RU" sz="2000" dirty="0"/>
              <a:t>Не спеша, неторопливо, </a:t>
            </a:r>
          </a:p>
          <a:p>
            <a:r>
              <a:rPr lang="ru-RU" sz="2000" dirty="0"/>
              <a:t>Чтобы выглядеть красиво. </a:t>
            </a:r>
          </a:p>
          <a:p>
            <a:r>
              <a:rPr lang="ru-RU" sz="2000" dirty="0"/>
              <a:t>Вот какие модницы, </a:t>
            </a:r>
          </a:p>
          <a:p>
            <a:r>
              <a:rPr lang="ru-RU" sz="2000" dirty="0"/>
              <a:t>Модницы-</a:t>
            </a:r>
            <a:r>
              <a:rPr lang="ru-RU" sz="2000" dirty="0" err="1"/>
              <a:t>подводницы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66801" y="186673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Жизнь её проходит в море,</a:t>
            </a:r>
          </a:p>
          <a:p>
            <a:r>
              <a:rPr lang="ru-RU" sz="2000" dirty="0"/>
              <a:t>Плавает не зная горя.</a:t>
            </a:r>
          </a:p>
          <a:p>
            <a:r>
              <a:rPr lang="ru-RU" sz="2000" dirty="0"/>
              <a:t>Словно студень её тело,</a:t>
            </a:r>
          </a:p>
          <a:p>
            <a:r>
              <a:rPr lang="ru-RU" sz="2000" dirty="0"/>
              <a:t>Щупальца всех жалят смело.</a:t>
            </a:r>
          </a:p>
          <a:p>
            <a:r>
              <a:rPr lang="ru-RU" sz="2000" dirty="0"/>
              <a:t>Плавает не так , как рыба,</a:t>
            </a:r>
          </a:p>
          <a:p>
            <a:r>
              <a:rPr lang="ru-RU" sz="2000" dirty="0"/>
              <a:t>Её тело в виде гриба.</a:t>
            </a:r>
          </a:p>
          <a:p>
            <a:r>
              <a:rPr lang="ru-RU" sz="2000" dirty="0"/>
              <a:t>Ни плавник, ни хвост не нужен,</a:t>
            </a:r>
          </a:p>
          <a:p>
            <a:r>
              <a:rPr lang="ru-RU" sz="2000" dirty="0"/>
              <a:t>Все зовут её ... ( медуза)</a:t>
            </a:r>
          </a:p>
          <a:p>
            <a:endParaRPr lang="ru-RU" sz="2000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54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"/>
            <a:ext cx="109728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44208" y="163884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Мириадами огней </a:t>
            </a:r>
          </a:p>
          <a:p>
            <a:r>
              <a:rPr lang="ru-RU" sz="2000" dirty="0"/>
              <a:t>Он переливается.</a:t>
            </a:r>
          </a:p>
          <a:p>
            <a:r>
              <a:rPr lang="ru-RU" sz="2000" dirty="0"/>
              <a:t>Зонтик водянистый</a:t>
            </a:r>
          </a:p>
          <a:p>
            <a:r>
              <a:rPr lang="ru-RU" sz="2000" dirty="0"/>
              <a:t>Любит жить где чисто.</a:t>
            </a:r>
          </a:p>
          <a:p>
            <a:r>
              <a:rPr lang="ru-RU" sz="2000" dirty="0"/>
              <a:t>(Медуза.)</a:t>
            </a:r>
          </a:p>
        </p:txBody>
      </p:sp>
    </p:spTree>
    <p:extLst>
      <p:ext uri="{BB962C8B-B14F-4D97-AF65-F5344CB8AC3E}">
        <p14:creationId xmlns:p14="http://schemas.microsoft.com/office/powerpoint/2010/main" val="29117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1297" y="321520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В синем море есть звезда,</a:t>
            </a:r>
          </a:p>
          <a:p>
            <a:r>
              <a:rPr lang="ru-RU" sz="2000" dirty="0"/>
              <a:t>Что не гаснет никогда.</a:t>
            </a:r>
          </a:p>
          <a:p>
            <a:r>
              <a:rPr lang="ru-RU" sz="2000" dirty="0"/>
              <a:t>Привлекательная с виду,</a:t>
            </a:r>
          </a:p>
          <a:p>
            <a:r>
              <a:rPr lang="ru-RU" sz="2000" dirty="0"/>
              <a:t>Не даёт себя в обиду.</a:t>
            </a:r>
          </a:p>
          <a:p>
            <a:r>
              <a:rPr lang="ru-RU" sz="2000" dirty="0"/>
              <a:t>Много миллионов лет</a:t>
            </a:r>
          </a:p>
          <a:p>
            <a:r>
              <a:rPr lang="ru-RU" sz="2000" dirty="0"/>
              <a:t>Счёту её видам нет.</a:t>
            </a:r>
          </a:p>
          <a:p>
            <a:r>
              <a:rPr lang="ru-RU" sz="2000" dirty="0"/>
              <a:t>По натуре она хищник</a:t>
            </a:r>
          </a:p>
          <a:p>
            <a:r>
              <a:rPr lang="ru-RU" sz="2000" dirty="0"/>
              <a:t>И добычу себе ищет,</a:t>
            </a:r>
          </a:p>
          <a:p>
            <a:r>
              <a:rPr lang="ru-RU" sz="2000" dirty="0"/>
              <a:t>Словно водоросль застыв</a:t>
            </a:r>
          </a:p>
          <a:p>
            <a:r>
              <a:rPr lang="ru-RU" sz="2000" dirty="0"/>
              <a:t>И о времени забыв.</a:t>
            </a:r>
          </a:p>
          <a:p>
            <a:r>
              <a:rPr lang="ru-RU" sz="2000" dirty="0"/>
              <a:t>Вместе с волнами качаясь</a:t>
            </a:r>
          </a:p>
          <a:p>
            <a:r>
              <a:rPr lang="ru-RU" sz="2000" dirty="0"/>
              <a:t>И тем самым развлекаясь,</a:t>
            </a:r>
          </a:p>
          <a:p>
            <a:r>
              <a:rPr lang="ru-RU" sz="2000" dirty="0"/>
              <a:t>Глупых рыбок завлекая,</a:t>
            </a:r>
          </a:p>
          <a:p>
            <a:r>
              <a:rPr lang="ru-RU" sz="2000" dirty="0"/>
              <a:t>Своей неподвижной позой,</a:t>
            </a:r>
          </a:p>
          <a:p>
            <a:r>
              <a:rPr lang="ru-RU" sz="2000" dirty="0"/>
              <a:t>Не несущей всем угрозы,</a:t>
            </a:r>
          </a:p>
          <a:p>
            <a:r>
              <a:rPr lang="ru-RU" sz="2000" dirty="0"/>
              <a:t>А потом рот открывает</a:t>
            </a:r>
          </a:p>
          <a:p>
            <a:r>
              <a:rPr lang="ru-RU" sz="2000" dirty="0"/>
              <a:t>И живое всё глотает.</a:t>
            </a:r>
          </a:p>
          <a:p>
            <a:r>
              <a:rPr lang="ru-RU" sz="2000" dirty="0"/>
              <a:t>В море яркая звезда,</a:t>
            </a:r>
          </a:p>
          <a:p>
            <a:r>
              <a:rPr lang="ru-RU" sz="2000" dirty="0"/>
              <a:t>Что не гаснет никогда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197" y="0"/>
            <a:ext cx="7043803" cy="6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142</TotalTime>
  <Words>972</Words>
  <Application>Microsoft Office PowerPoint</Application>
  <PresentationFormat>Произвольный</PresentationFormat>
  <Paragraphs>234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Сектор</vt:lpstr>
      <vt:lpstr>Подводный мир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Примерно-не помню</dc:creator>
  <cp:lastModifiedBy>User</cp:lastModifiedBy>
  <cp:revision>18</cp:revision>
  <dcterms:created xsi:type="dcterms:W3CDTF">2016-04-02T09:11:03Z</dcterms:created>
  <dcterms:modified xsi:type="dcterms:W3CDTF">2016-12-05T06:58:43Z</dcterms:modified>
</cp:coreProperties>
</file>